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76" r:id="rId4"/>
    <p:sldId id="277" r:id="rId5"/>
    <p:sldId id="258" r:id="rId6"/>
    <p:sldId id="264" r:id="rId7"/>
    <p:sldId id="265" r:id="rId8"/>
    <p:sldId id="266" r:id="rId9"/>
    <p:sldId id="259" r:id="rId10"/>
    <p:sldId id="260" r:id="rId11"/>
    <p:sldId id="261" r:id="rId12"/>
    <p:sldId id="262" r:id="rId13"/>
    <p:sldId id="275" r:id="rId14"/>
    <p:sldId id="267" r:id="rId15"/>
    <p:sldId id="268" r:id="rId16"/>
    <p:sldId id="269" r:id="rId17"/>
    <p:sldId id="270" r:id="rId18"/>
    <p:sldId id="271" r:id="rId19"/>
    <p:sldId id="273" r:id="rId20"/>
    <p:sldId id="272" r:id="rId21"/>
    <p:sldId id="274" r:id="rId22"/>
    <p:sldId id="263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488" autoAdjust="0"/>
    <p:restoredTop sz="94364" autoAdjust="0"/>
  </p:normalViewPr>
  <p:slideViewPr>
    <p:cSldViewPr snapToGrid="0">
      <p:cViewPr>
        <p:scale>
          <a:sx n="75" d="100"/>
          <a:sy n="75" d="100"/>
        </p:scale>
        <p:origin x="1206" y="4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EC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s-EC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2028BF-9861-47B5-9C72-08A6C3A49FFF}" type="datetimeFigureOut">
              <a:rPr lang="es-EC" smtClean="0"/>
              <a:t>5/6/2020</a:t>
            </a:fld>
            <a:endParaRPr lang="es-EC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629E0-AB98-4D0B-8FAD-1B58C3DE9AD0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26679722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EC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C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2028BF-9861-47B5-9C72-08A6C3A49FFF}" type="datetimeFigureOut">
              <a:rPr lang="es-EC" smtClean="0"/>
              <a:t>5/6/2020</a:t>
            </a:fld>
            <a:endParaRPr lang="es-EC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629E0-AB98-4D0B-8FAD-1B58C3DE9AD0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16919439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EC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C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2028BF-9861-47B5-9C72-08A6C3A49FFF}" type="datetimeFigureOut">
              <a:rPr lang="es-EC" smtClean="0"/>
              <a:t>5/6/2020</a:t>
            </a:fld>
            <a:endParaRPr lang="es-EC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629E0-AB98-4D0B-8FAD-1B58C3DE9AD0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25290271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EC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C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2028BF-9861-47B5-9C72-08A6C3A49FFF}" type="datetimeFigureOut">
              <a:rPr lang="es-EC" smtClean="0"/>
              <a:t>5/6/2020</a:t>
            </a:fld>
            <a:endParaRPr lang="es-EC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629E0-AB98-4D0B-8FAD-1B58C3DE9AD0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41603797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EC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2028BF-9861-47B5-9C72-08A6C3A49FFF}" type="datetimeFigureOut">
              <a:rPr lang="es-EC" smtClean="0"/>
              <a:t>5/6/2020</a:t>
            </a:fld>
            <a:endParaRPr lang="es-EC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629E0-AB98-4D0B-8FAD-1B58C3DE9AD0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13474029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EC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C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C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2028BF-9861-47B5-9C72-08A6C3A49FFF}" type="datetimeFigureOut">
              <a:rPr lang="es-EC" smtClean="0"/>
              <a:t>5/6/2020</a:t>
            </a:fld>
            <a:endParaRPr lang="es-EC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629E0-AB98-4D0B-8FAD-1B58C3DE9AD0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7996795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EC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C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C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2028BF-9861-47B5-9C72-08A6C3A49FFF}" type="datetimeFigureOut">
              <a:rPr lang="es-EC" smtClean="0"/>
              <a:t>5/6/2020</a:t>
            </a:fld>
            <a:endParaRPr lang="es-EC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629E0-AB98-4D0B-8FAD-1B58C3DE9AD0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33955025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EC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2028BF-9861-47B5-9C72-08A6C3A49FFF}" type="datetimeFigureOut">
              <a:rPr lang="es-EC" smtClean="0"/>
              <a:t>5/6/2020</a:t>
            </a:fld>
            <a:endParaRPr lang="es-EC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629E0-AB98-4D0B-8FAD-1B58C3DE9AD0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4001637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2028BF-9861-47B5-9C72-08A6C3A49FFF}" type="datetimeFigureOut">
              <a:rPr lang="es-EC" smtClean="0"/>
              <a:t>5/6/2020</a:t>
            </a:fld>
            <a:endParaRPr lang="es-EC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629E0-AB98-4D0B-8FAD-1B58C3DE9AD0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15865546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EC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C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2028BF-9861-47B5-9C72-08A6C3A49FFF}" type="datetimeFigureOut">
              <a:rPr lang="es-EC" smtClean="0"/>
              <a:t>5/6/2020</a:t>
            </a:fld>
            <a:endParaRPr lang="es-EC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629E0-AB98-4D0B-8FAD-1B58C3DE9AD0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17314954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EC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C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2028BF-9861-47B5-9C72-08A6C3A49FFF}" type="datetimeFigureOut">
              <a:rPr lang="es-EC" smtClean="0"/>
              <a:t>5/6/2020</a:t>
            </a:fld>
            <a:endParaRPr lang="es-EC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629E0-AB98-4D0B-8FAD-1B58C3DE9AD0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24016199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EC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C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2028BF-9861-47B5-9C72-08A6C3A49FFF}" type="datetimeFigureOut">
              <a:rPr lang="es-EC" smtClean="0"/>
              <a:t>5/6/2020</a:t>
            </a:fld>
            <a:endParaRPr lang="es-EC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C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0629E0-AB98-4D0B-8FAD-1B58C3DE9AD0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35712195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Resultado de imagen para fondos de programac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C" dirty="0">
                <a:solidFill>
                  <a:schemeClr val="bg1"/>
                </a:solidFill>
              </a:rPr>
              <a:t>CINES S.A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2864076"/>
          </a:xfrm>
        </p:spPr>
        <p:txBody>
          <a:bodyPr>
            <a:normAutofit/>
          </a:bodyPr>
          <a:lstStyle/>
          <a:p>
            <a:r>
              <a:rPr lang="es-EC" dirty="0">
                <a:solidFill>
                  <a:schemeClr val="bg1"/>
                </a:solidFill>
                <a:latin typeface="Consolas" panose="020B0609020204030204" pitchFamily="49" charset="0"/>
              </a:rPr>
              <a:t>Integrantes: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C" dirty="0">
                <a:solidFill>
                  <a:schemeClr val="bg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Patricio Cadena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C" dirty="0">
                <a:solidFill>
                  <a:schemeClr val="bg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Roger Capa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C" dirty="0">
                <a:solidFill>
                  <a:schemeClr val="bg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Dio German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C" dirty="0">
                <a:solidFill>
                  <a:schemeClr val="bg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Saskia Guerrero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s-EC" dirty="0">
              <a:solidFill>
                <a:schemeClr val="bg1"/>
              </a:solidFill>
              <a:latin typeface="Consolas" panose="020B0609020204030204" pitchFamily="49" charset="0"/>
              <a:cs typeface="Times New Roman" panose="02020603050405020304" pitchFamily="18" charset="0"/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0731" y="275906"/>
            <a:ext cx="5251269" cy="846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3958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992777" y="574766"/>
            <a:ext cx="2337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C" dirty="0">
                <a:latin typeface="Consolas" panose="020B0609020204030204" pitchFamily="49" charset="0"/>
              </a:rPr>
              <a:t>COMPRA PRINCIPAL: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l="19781" t="13369" r="14370" b="31478"/>
          <a:stretch/>
        </p:blipFill>
        <p:spPr>
          <a:xfrm>
            <a:off x="1384663" y="944099"/>
            <a:ext cx="7589520" cy="3589776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/>
          <a:srcRect l="20286" t="40714" r="12353" b="31518"/>
          <a:stretch/>
        </p:blipFill>
        <p:spPr>
          <a:xfrm>
            <a:off x="1384664" y="4533875"/>
            <a:ext cx="7589520" cy="1766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944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836023" y="222069"/>
            <a:ext cx="1957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C" b="1" dirty="0">
                <a:solidFill>
                  <a:schemeClr val="bg1"/>
                </a:solidFill>
                <a:latin typeface="Consolas" panose="020B0609020204030204" pitchFamily="49" charset="0"/>
              </a:rPr>
              <a:t>package vista </a:t>
            </a:r>
          </a:p>
        </p:txBody>
      </p:sp>
      <p:sp>
        <p:nvSpPr>
          <p:cNvPr id="3" name="CuadroTexto 2"/>
          <p:cNvSpPr txBox="1"/>
          <p:nvPr/>
        </p:nvSpPr>
        <p:spPr>
          <a:xfrm>
            <a:off x="731521" y="222069"/>
            <a:ext cx="5120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b="1" dirty="0">
                <a:latin typeface="Consolas" panose="020B0609020204030204" pitchFamily="49" charset="0"/>
              </a:rPr>
              <a:t>SELECCIONAR ASIENTOS:</a:t>
            </a: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2"/>
          <a:srcRect l="19883" t="12630" r="12353" b="26161"/>
          <a:stretch/>
        </p:blipFill>
        <p:spPr>
          <a:xfrm>
            <a:off x="1280159" y="744582"/>
            <a:ext cx="5917474" cy="3018383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3"/>
          <a:srcRect l="20387" t="16340" r="24755" b="24910"/>
          <a:stretch/>
        </p:blipFill>
        <p:spPr>
          <a:xfrm>
            <a:off x="1280158" y="3543015"/>
            <a:ext cx="5917475" cy="3123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0603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731521" y="222069"/>
            <a:ext cx="5120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b="1" dirty="0">
                <a:latin typeface="Consolas" panose="020B0609020204030204" pitchFamily="49" charset="0"/>
              </a:rPr>
              <a:t>AGRADECIMIENTO: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l="20084" t="34911" r="37966" b="23661"/>
          <a:stretch/>
        </p:blipFill>
        <p:spPr>
          <a:xfrm>
            <a:off x="1724296" y="744583"/>
            <a:ext cx="9228682" cy="5146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0657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4ECE4BDA-1FF4-49DF-BD4E-F4CFD6BCA9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187" y="1111250"/>
            <a:ext cx="8316913" cy="2559050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2562462D-85C4-4912-8E83-CA23B9235AB2}"/>
              </a:ext>
            </a:extLst>
          </p:cNvPr>
          <p:cNvSpPr txBox="1"/>
          <p:nvPr/>
        </p:nvSpPr>
        <p:spPr>
          <a:xfrm>
            <a:off x="731521" y="222069"/>
            <a:ext cx="5120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b="1" dirty="0">
                <a:latin typeface="Consolas" panose="020B0609020204030204" pitchFamily="49" charset="0"/>
              </a:rPr>
              <a:t>AGRADECIMIENTO:</a:t>
            </a:r>
          </a:p>
        </p:txBody>
      </p:sp>
    </p:spTree>
    <p:extLst>
      <p:ext uri="{BB962C8B-B14F-4D97-AF65-F5344CB8AC3E}">
        <p14:creationId xmlns:p14="http://schemas.microsoft.com/office/powerpoint/2010/main" val="2111958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14203582-33AB-4856-AA84-3ED766E016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025" t="4108" r="12958" b="5446"/>
          <a:stretch/>
        </p:blipFill>
        <p:spPr>
          <a:xfrm>
            <a:off x="2675233" y="850900"/>
            <a:ext cx="7729823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8745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38F77F68-7AD6-412C-A164-2E39B80E2F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925" t="4797" r="13664" b="5804"/>
          <a:stretch/>
        </p:blipFill>
        <p:spPr>
          <a:xfrm>
            <a:off x="0" y="1237504"/>
            <a:ext cx="6373519" cy="4382991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4D719E10-6F0D-4DCB-9551-DB751D5302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494" r="8727"/>
          <a:stretch/>
        </p:blipFill>
        <p:spPr>
          <a:xfrm>
            <a:off x="6540500" y="1724041"/>
            <a:ext cx="5523282" cy="3711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444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4159464B-3BC5-4A40-B0DB-C887E173A2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126" t="4464" r="13664" b="5089"/>
          <a:stretch/>
        </p:blipFill>
        <p:spPr>
          <a:xfrm>
            <a:off x="109394" y="260895"/>
            <a:ext cx="5542260" cy="3866605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C54ABDF5-4061-4249-8926-F5C2ECD6C1E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11"/>
          <a:stretch/>
        </p:blipFill>
        <p:spPr>
          <a:xfrm>
            <a:off x="5753100" y="1846262"/>
            <a:ext cx="6438900" cy="4605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4622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29D323E7-70C3-4C11-A3C2-17892C42E4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23" t="5089" r="26068" b="5625"/>
          <a:stretch/>
        </p:blipFill>
        <p:spPr>
          <a:xfrm>
            <a:off x="1575662" y="808713"/>
            <a:ext cx="7189672" cy="5490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252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54227615-8C5E-4738-AD41-C2ADD98B57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1" t="4889" r="25865" b="5139"/>
          <a:stretch/>
        </p:blipFill>
        <p:spPr>
          <a:xfrm>
            <a:off x="1919513" y="447648"/>
            <a:ext cx="8102825" cy="5584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6644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8318EB84-45A3-479C-ADB0-E70C10EE90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4603" y="0"/>
            <a:ext cx="95427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6307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992777" y="574766"/>
            <a:ext cx="2970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C" dirty="0">
                <a:latin typeface="Consolas" panose="020B0609020204030204" pitchFamily="49" charset="0"/>
              </a:rPr>
              <a:t>CONTROLADOR PRINCIPAL: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0487" t="19083" r="27176" b="23661"/>
          <a:stretch/>
        </p:blipFill>
        <p:spPr>
          <a:xfrm>
            <a:off x="1319347" y="1084216"/>
            <a:ext cx="8961121" cy="5536155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6400801" y="4624251"/>
            <a:ext cx="3879668" cy="199611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C" dirty="0">
              <a:solidFill>
                <a:schemeClr val="bg1"/>
              </a:solidFill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6492240" y="4707374"/>
            <a:ext cx="3213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dirty="0" err="1"/>
              <a:t>ControladorPrincipal</a:t>
            </a:r>
            <a:endParaRPr lang="es-EC" dirty="0"/>
          </a:p>
        </p:txBody>
      </p:sp>
      <p:sp>
        <p:nvSpPr>
          <p:cNvPr id="7" name="CuadroTexto 6"/>
          <p:cNvSpPr txBox="1"/>
          <p:nvPr/>
        </p:nvSpPr>
        <p:spPr>
          <a:xfrm>
            <a:off x="7158445" y="4975699"/>
            <a:ext cx="2429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C" dirty="0" err="1"/>
              <a:t>ControladorSala</a:t>
            </a:r>
            <a:endParaRPr lang="es-EC" dirty="0"/>
          </a:p>
        </p:txBody>
      </p:sp>
      <p:sp>
        <p:nvSpPr>
          <p:cNvPr id="8" name="CuadroTexto 7"/>
          <p:cNvSpPr txBox="1"/>
          <p:nvPr/>
        </p:nvSpPr>
        <p:spPr>
          <a:xfrm>
            <a:off x="7158445" y="5345031"/>
            <a:ext cx="3122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C" dirty="0" err="1"/>
              <a:t>ControladorProyeccion</a:t>
            </a:r>
            <a:endParaRPr lang="es-EC" dirty="0"/>
          </a:p>
        </p:txBody>
      </p:sp>
      <p:sp>
        <p:nvSpPr>
          <p:cNvPr id="9" name="CuadroTexto 8"/>
          <p:cNvSpPr txBox="1"/>
          <p:nvPr/>
        </p:nvSpPr>
        <p:spPr>
          <a:xfrm>
            <a:off x="7158445" y="5773681"/>
            <a:ext cx="3122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C" dirty="0" err="1"/>
              <a:t>ControladorBoleto</a:t>
            </a:r>
            <a:endParaRPr lang="es-EC" dirty="0"/>
          </a:p>
        </p:txBody>
      </p:sp>
      <p:sp>
        <p:nvSpPr>
          <p:cNvPr id="10" name="CuadroTexto 9"/>
          <p:cNvSpPr txBox="1"/>
          <p:nvPr/>
        </p:nvSpPr>
        <p:spPr>
          <a:xfrm>
            <a:off x="7158445" y="6197025"/>
            <a:ext cx="3122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C" dirty="0" err="1"/>
              <a:t>ControladorView</a:t>
            </a:r>
            <a:endParaRPr lang="es-EC" dirty="0"/>
          </a:p>
        </p:txBody>
      </p:sp>
    </p:spTree>
    <p:extLst>
      <p:ext uri="{BB962C8B-B14F-4D97-AF65-F5344CB8AC3E}">
        <p14:creationId xmlns:p14="http://schemas.microsoft.com/office/powerpoint/2010/main" val="26485395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s://lh5.googleusercontent.com/jFhZoa9iqgR7P5NM_XbZd--v2Xc7T-ckPD69yhKu_jYfFnC82Hr8uui3jt02DC0N_v31vOyfHPvBQ59sUL6sIiJJL8kp2QOOjlC96bMKkuiJHsSSbD9opYq-LJTzRX__vU8aYI4Y">
            <a:extLst>
              <a:ext uri="{FF2B5EF4-FFF2-40B4-BE49-F238E27FC236}">
                <a16:creationId xmlns:a16="http://schemas.microsoft.com/office/drawing/2014/main" id="{C3B39AA9-9F74-404A-9F2B-E713DEAB43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6" t="4539" r="25268" b="5565"/>
          <a:stretch/>
        </p:blipFill>
        <p:spPr bwMode="auto">
          <a:xfrm>
            <a:off x="1831044" y="613953"/>
            <a:ext cx="7922556" cy="5448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24404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891F3023-A6C0-4C47-A1A1-425B484773CF}"/>
              </a:ext>
            </a:extLst>
          </p:cNvPr>
          <p:cNvSpPr txBox="1"/>
          <p:nvPr/>
        </p:nvSpPr>
        <p:spPr>
          <a:xfrm>
            <a:off x="584200" y="989688"/>
            <a:ext cx="42420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3200" b="1" dirty="0"/>
              <a:t>Conclusiones: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7FDE9DB8-A3DB-41E5-B9DC-19A33B6CC4FA}"/>
              </a:ext>
            </a:extLst>
          </p:cNvPr>
          <p:cNvSpPr txBox="1"/>
          <p:nvPr/>
        </p:nvSpPr>
        <p:spPr>
          <a:xfrm>
            <a:off x="762000" y="3677504"/>
            <a:ext cx="103505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2800" dirty="0"/>
              <a:t>Un </a:t>
            </a:r>
            <a:r>
              <a:rPr lang="es-EC" sz="3200" dirty="0"/>
              <a:t>interfaz</a:t>
            </a:r>
            <a:r>
              <a:rPr lang="es-EC" sz="2800" dirty="0"/>
              <a:t> agradable y para fácil de usar, es mas atractiva para el usuario y por ende la volverá a utilizar una vez mas   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9C9D6567-B50A-4661-998D-696E710986BB}"/>
              </a:ext>
            </a:extLst>
          </p:cNvPr>
          <p:cNvSpPr txBox="1"/>
          <p:nvPr/>
        </p:nvSpPr>
        <p:spPr>
          <a:xfrm>
            <a:off x="920750" y="2349500"/>
            <a:ext cx="103505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2400" dirty="0"/>
              <a:t>Es necesario tener un buena organización a la hora de plantearse la estructura de un proyecto MVC, también es necesario tener una buena persistencia de datos.</a:t>
            </a:r>
          </a:p>
        </p:txBody>
      </p:sp>
    </p:spTree>
    <p:extLst>
      <p:ext uri="{BB962C8B-B14F-4D97-AF65-F5344CB8AC3E}">
        <p14:creationId xmlns:p14="http://schemas.microsoft.com/office/powerpoint/2010/main" val="40914098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Gracias Por Su Atencion BBMDP GIF - BBMDP Cute ...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1129" y="-14243"/>
            <a:ext cx="6872243" cy="6872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71156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0D18C249-A89A-4470-BD2A-F81FAA3BD7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137" y="1062037"/>
            <a:ext cx="9043053" cy="4183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7792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41D61740-C8DC-487D-BDB8-018BB7601F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950" y="1243012"/>
            <a:ext cx="7613650" cy="3043979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7572B5D8-D7C6-4319-A2B9-36A6E6915AAD}"/>
              </a:ext>
            </a:extLst>
          </p:cNvPr>
          <p:cNvSpPr txBox="1"/>
          <p:nvPr/>
        </p:nvSpPr>
        <p:spPr>
          <a:xfrm>
            <a:off x="992777" y="574766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C" dirty="0" err="1">
                <a:latin typeface="Consolas" panose="020B0609020204030204" pitchFamily="49" charset="0"/>
              </a:rPr>
              <a:t>Enum</a:t>
            </a:r>
            <a:r>
              <a:rPr lang="es-EC" dirty="0">
                <a:latin typeface="Consolas" panose="020B0609020204030204" pitchFamily="49" charset="0"/>
              </a:rPr>
              <a:t>: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04AB1BB-4814-4CA5-82F1-004DF65A61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0668" y="3429000"/>
            <a:ext cx="6011863" cy="2920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8576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992777" y="574766"/>
            <a:ext cx="2337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C" dirty="0">
                <a:latin typeface="Consolas" panose="020B0609020204030204" pitchFamily="49" charset="0"/>
              </a:rPr>
              <a:t>CONTROLADOR VIEW: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l="11210" t="19464" r="12151" b="21071"/>
          <a:stretch/>
        </p:blipFill>
        <p:spPr>
          <a:xfrm>
            <a:off x="627016" y="1423850"/>
            <a:ext cx="10881791" cy="4767943"/>
          </a:xfrm>
          <a:prstGeom prst="rect">
            <a:avLst/>
          </a:prstGeom>
        </p:spPr>
      </p:pic>
      <p:sp>
        <p:nvSpPr>
          <p:cNvPr id="4" name="Rectángulo 3"/>
          <p:cNvSpPr/>
          <p:nvPr/>
        </p:nvSpPr>
        <p:spPr>
          <a:xfrm>
            <a:off x="6975566" y="4389120"/>
            <a:ext cx="4533242" cy="1802673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C" dirty="0">
              <a:solidFill>
                <a:schemeClr val="bg1"/>
              </a:solidFill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7080069" y="4423563"/>
            <a:ext cx="3213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dirty="0" err="1"/>
              <a:t>ControladorView</a:t>
            </a:r>
            <a:endParaRPr lang="es-EC" dirty="0"/>
          </a:p>
        </p:txBody>
      </p:sp>
      <p:sp>
        <p:nvSpPr>
          <p:cNvPr id="6" name="CuadroTexto 5"/>
          <p:cNvSpPr txBox="1"/>
          <p:nvPr/>
        </p:nvSpPr>
        <p:spPr>
          <a:xfrm>
            <a:off x="7863841" y="4792895"/>
            <a:ext cx="2429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C" dirty="0" err="1"/>
              <a:t>ControladorSala</a:t>
            </a:r>
            <a:endParaRPr lang="es-EC" dirty="0"/>
          </a:p>
        </p:txBody>
      </p:sp>
      <p:sp>
        <p:nvSpPr>
          <p:cNvPr id="7" name="CuadroTexto 6"/>
          <p:cNvSpPr txBox="1"/>
          <p:nvPr/>
        </p:nvSpPr>
        <p:spPr>
          <a:xfrm>
            <a:off x="7896495" y="5123012"/>
            <a:ext cx="3122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C" dirty="0" err="1"/>
              <a:t>ControladorProyeccion</a:t>
            </a:r>
            <a:endParaRPr lang="es-EC" dirty="0"/>
          </a:p>
        </p:txBody>
      </p:sp>
      <p:sp>
        <p:nvSpPr>
          <p:cNvPr id="8" name="CuadroTexto 7"/>
          <p:cNvSpPr txBox="1"/>
          <p:nvPr/>
        </p:nvSpPr>
        <p:spPr>
          <a:xfrm>
            <a:off x="7896495" y="5547554"/>
            <a:ext cx="3122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C" dirty="0" err="1"/>
              <a:t>ControladorBoleto</a:t>
            </a:r>
            <a:endParaRPr lang="es-EC" dirty="0"/>
          </a:p>
        </p:txBody>
      </p:sp>
    </p:spTree>
    <p:extLst>
      <p:ext uri="{BB962C8B-B14F-4D97-AF65-F5344CB8AC3E}">
        <p14:creationId xmlns:p14="http://schemas.microsoft.com/office/powerpoint/2010/main" val="30615684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20387" t="14911" r="36051" b="22947"/>
          <a:stretch/>
        </p:blipFill>
        <p:spPr>
          <a:xfrm>
            <a:off x="1718296" y="944098"/>
            <a:ext cx="6762056" cy="5447211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992777" y="574766"/>
            <a:ext cx="1451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C" dirty="0">
                <a:latin typeface="Consolas" panose="020B0609020204030204" pitchFamily="49" charset="0"/>
              </a:rPr>
              <a:t>CARTELERA:</a:t>
            </a:r>
          </a:p>
        </p:txBody>
      </p:sp>
    </p:spTree>
    <p:extLst>
      <p:ext uri="{BB962C8B-B14F-4D97-AF65-F5344CB8AC3E}">
        <p14:creationId xmlns:p14="http://schemas.microsoft.com/office/powerpoint/2010/main" val="10166485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705394" y="91440"/>
            <a:ext cx="1451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C" dirty="0">
                <a:latin typeface="Consolas" panose="020B0609020204030204" pitchFamily="49" charset="0"/>
              </a:rPr>
              <a:t>BOLETERIA: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0285" t="15000" r="20723" b="25357"/>
          <a:stretch/>
        </p:blipFill>
        <p:spPr>
          <a:xfrm>
            <a:off x="705394" y="460772"/>
            <a:ext cx="5943600" cy="339344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3"/>
          <a:srcRect l="19782" t="22476" r="34033" b="31874"/>
          <a:stretch/>
        </p:blipFill>
        <p:spPr>
          <a:xfrm>
            <a:off x="705394" y="3854212"/>
            <a:ext cx="5943600" cy="282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2186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705394" y="91440"/>
            <a:ext cx="1957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C" dirty="0">
                <a:latin typeface="Consolas" panose="020B0609020204030204" pitchFamily="49" charset="0"/>
              </a:rPr>
              <a:t>SELECPELICULA: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l="19983" t="24910" r="26370" b="48447"/>
          <a:stretch/>
        </p:blipFill>
        <p:spPr>
          <a:xfrm>
            <a:off x="535577" y="460772"/>
            <a:ext cx="10287456" cy="2885106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/>
          <a:srcRect l="20286" t="25268" r="31009" b="34375"/>
          <a:stretch/>
        </p:blipFill>
        <p:spPr>
          <a:xfrm>
            <a:off x="535576" y="3345877"/>
            <a:ext cx="10287457" cy="3342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5495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992777" y="574766"/>
            <a:ext cx="2337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C" dirty="0">
                <a:latin typeface="Consolas" panose="020B0609020204030204" pitchFamily="49" charset="0"/>
              </a:rPr>
              <a:t>COMPRA PRINCIPAL: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l="19277" t="12833" r="36555" b="26072"/>
          <a:stretch/>
        </p:blipFill>
        <p:spPr>
          <a:xfrm>
            <a:off x="3618412" y="252661"/>
            <a:ext cx="5329646" cy="4163168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/>
          <a:srcRect l="19882" t="44688" r="38370" b="25227"/>
          <a:stretch/>
        </p:blipFill>
        <p:spPr>
          <a:xfrm>
            <a:off x="3618412" y="4415829"/>
            <a:ext cx="5329646" cy="2298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64276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221</TotalTime>
  <Words>107</Words>
  <Application>Microsoft Office PowerPoint</Application>
  <PresentationFormat>Panorámica</PresentationFormat>
  <Paragraphs>30</Paragraphs>
  <Slides>22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22</vt:i4>
      </vt:variant>
    </vt:vector>
  </HeadingPairs>
  <TitlesOfParts>
    <vt:vector size="27" baseType="lpstr">
      <vt:lpstr>Arial</vt:lpstr>
      <vt:lpstr>Calibri</vt:lpstr>
      <vt:lpstr>Calibri Light</vt:lpstr>
      <vt:lpstr>Consolas</vt:lpstr>
      <vt:lpstr>Tema de Office</vt:lpstr>
      <vt:lpstr>CINES S.A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Saskia Guerrero</dc:creator>
  <cp:lastModifiedBy>Evildio</cp:lastModifiedBy>
  <cp:revision>15</cp:revision>
  <dcterms:created xsi:type="dcterms:W3CDTF">2020-06-03T11:05:53Z</dcterms:created>
  <dcterms:modified xsi:type="dcterms:W3CDTF">2020-06-05T21:03:02Z</dcterms:modified>
</cp:coreProperties>
</file>